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0"/>
  </p:notesMasterIdLst>
  <p:handoutMasterIdLst>
    <p:handoutMasterId r:id="rId31"/>
  </p:handoutMasterIdLst>
  <p:sldIdLst>
    <p:sldId id="256" r:id="rId5"/>
    <p:sldId id="806" r:id="rId6"/>
    <p:sldId id="657" r:id="rId7"/>
    <p:sldId id="679" r:id="rId8"/>
    <p:sldId id="680" r:id="rId9"/>
    <p:sldId id="681" r:id="rId10"/>
    <p:sldId id="682" r:id="rId11"/>
    <p:sldId id="683" r:id="rId12"/>
    <p:sldId id="684" r:id="rId13"/>
    <p:sldId id="800" r:id="rId14"/>
    <p:sldId id="801" r:id="rId15"/>
    <p:sldId id="802" r:id="rId16"/>
    <p:sldId id="803" r:id="rId17"/>
    <p:sldId id="804" r:id="rId18"/>
    <p:sldId id="805" r:id="rId19"/>
    <p:sldId id="792" r:id="rId20"/>
    <p:sldId id="793" r:id="rId21"/>
    <p:sldId id="794" r:id="rId22"/>
    <p:sldId id="795" r:id="rId23"/>
    <p:sldId id="796" r:id="rId24"/>
    <p:sldId id="797" r:id="rId25"/>
    <p:sldId id="798" r:id="rId26"/>
    <p:sldId id="799" r:id="rId27"/>
    <p:sldId id="807" r:id="rId28"/>
    <p:sldId id="7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06"/>
            <p14:sldId id="657"/>
            <p14:sldId id="679"/>
            <p14:sldId id="680"/>
            <p14:sldId id="681"/>
            <p14:sldId id="682"/>
            <p14:sldId id="683"/>
            <p14:sldId id="684"/>
            <p14:sldId id="800"/>
            <p14:sldId id="801"/>
            <p14:sldId id="802"/>
            <p14:sldId id="803"/>
            <p14:sldId id="804"/>
            <p14:sldId id="805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7"/>
            <p14:sldId id="7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05/05/2021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3A1E8-CCFB-4EB0-968A-82120429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3" y="962931"/>
            <a:ext cx="5790457" cy="4744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D4272-38BB-4B34-A3DF-9F112FE50887}"/>
              </a:ext>
            </a:extLst>
          </p:cNvPr>
          <p:cNvSpPr txBox="1"/>
          <p:nvPr/>
        </p:nvSpPr>
        <p:spPr>
          <a:xfrm>
            <a:off x="6456680" y="767080"/>
            <a:ext cx="52570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Complicated by: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severity of the signal ‘drops’ vary a lot.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time difference between the drops isn’t completely consistent (though it is close).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Considering simply putting signals affected by reversals though the ‘spike removal’ block, followed by a low pass filter block.</a:t>
            </a:r>
          </a:p>
        </p:txBody>
      </p:sp>
    </p:spTree>
    <p:extLst>
      <p:ext uri="{BB962C8B-B14F-4D97-AF65-F5344CB8AC3E}">
        <p14:creationId xmlns:p14="http://schemas.microsoft.com/office/powerpoint/2010/main" val="114470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58BEC-8EAF-4017-A0A9-CCF2B48C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3" y="929640"/>
            <a:ext cx="3711941" cy="2634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8A942-B061-494F-9F0A-886F9777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75" y="900520"/>
            <a:ext cx="3809502" cy="2648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6D8AB-56A3-4049-B567-DD614196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32" y="906508"/>
            <a:ext cx="3697126" cy="2585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BEBCC-DDEA-44C7-BA28-CCFD84CCC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38" y="3677920"/>
            <a:ext cx="3726418" cy="2524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277EB-D7FA-421D-8EFD-7EBC0D91D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45" y="3677920"/>
            <a:ext cx="3488095" cy="2425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5ED662-DB3E-47BE-A25D-72F29BB309E9}"/>
              </a:ext>
            </a:extLst>
          </p:cNvPr>
          <p:cNvSpPr txBox="1"/>
          <p:nvPr/>
        </p:nvSpPr>
        <p:spPr>
          <a:xfrm>
            <a:off x="8051132" y="3870960"/>
            <a:ext cx="338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don’t look so difficult to deal with, but not sure what we want to do with these spikes?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B0408D-8000-4C1D-ACC1-BF4FA7FDDB7A}"/>
              </a:ext>
            </a:extLst>
          </p:cNvPr>
          <p:cNvSpPr/>
          <p:nvPr/>
        </p:nvSpPr>
        <p:spPr>
          <a:xfrm>
            <a:off x="8763000" y="762000"/>
            <a:ext cx="568960" cy="1005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535B89-5902-4CA8-B67E-C520DE6BE53F}"/>
              </a:ext>
            </a:extLst>
          </p:cNvPr>
          <p:cNvCxnSpPr/>
          <p:nvPr/>
        </p:nvCxnSpPr>
        <p:spPr>
          <a:xfrm flipH="1" flipV="1">
            <a:off x="9056477" y="1767840"/>
            <a:ext cx="228600" cy="2103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1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2CA77-929C-4AE0-9CE1-B6FD7767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3" y="825564"/>
            <a:ext cx="3999997" cy="2776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D4963-CEA0-416E-B2E3-17C2E766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40" y="824202"/>
            <a:ext cx="3711060" cy="26974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7C1FCC-05EF-424C-B1C5-6A4B228B5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840" y="3522717"/>
            <a:ext cx="3900801" cy="2728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70700D-5C2B-4C98-9923-7928602C3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25" y="3560641"/>
            <a:ext cx="3799789" cy="2611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EF632-6852-46F9-B626-55CA7EB60CE2}"/>
              </a:ext>
            </a:extLst>
          </p:cNvPr>
          <p:cNvSpPr txBox="1"/>
          <p:nvPr/>
        </p:nvSpPr>
        <p:spPr>
          <a:xfrm>
            <a:off x="8422640" y="939800"/>
            <a:ext cx="317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Best approach to deal with the regenerator crown temperatures?</a:t>
            </a:r>
          </a:p>
          <a:p>
            <a:endParaRPr lang="en-GB" dirty="0"/>
          </a:p>
          <a:p>
            <a:r>
              <a:rPr lang="en-GB" dirty="0"/>
              <a:t>In particular, what features do we want to capture from these?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CE2FAB-E112-40DD-A373-96441CCE217D}"/>
              </a:ext>
            </a:extLst>
          </p:cNvPr>
          <p:cNvCxnSpPr/>
          <p:nvPr/>
        </p:nvCxnSpPr>
        <p:spPr>
          <a:xfrm flipH="1">
            <a:off x="7950200" y="2550160"/>
            <a:ext cx="472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B8B27B-50EA-4AA9-94C7-E08F546E6C44}"/>
              </a:ext>
            </a:extLst>
          </p:cNvPr>
          <p:cNvCxnSpPr/>
          <p:nvPr/>
        </p:nvCxnSpPr>
        <p:spPr>
          <a:xfrm flipH="1">
            <a:off x="8067040" y="2585720"/>
            <a:ext cx="355600" cy="1016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2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endParaRPr lang="en-GB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807641-7FC1-4881-8FF8-DFF3223D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74" y="1052995"/>
            <a:ext cx="3418704" cy="2423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267FE-C7C8-4563-A2B6-B69EB2FDE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78" y="1076958"/>
            <a:ext cx="3599136" cy="2460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7441E-94BF-49E2-82C0-F783F5BA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60" y="1076960"/>
            <a:ext cx="3554431" cy="2460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6A3A4-3D6F-4C8A-8E60-AD0B09878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37" y="3589344"/>
            <a:ext cx="3604868" cy="2542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0FB79D-994B-472E-9B49-946D5D96A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860" y="3574993"/>
            <a:ext cx="3500426" cy="24927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D5D4E-0472-4D9A-892C-8C22878A5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824" y="3647441"/>
            <a:ext cx="3604868" cy="254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0A8FC8-FFE8-4740-AB77-DC9AB9B8C548}"/>
              </a:ext>
            </a:extLst>
          </p:cNvPr>
          <p:cNvSpPr txBox="1"/>
          <p:nvPr/>
        </p:nvSpPr>
        <p:spPr>
          <a:xfrm>
            <a:off x="6207760" y="520977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question applied to these…</a:t>
            </a:r>
          </a:p>
        </p:txBody>
      </p:sp>
    </p:spTree>
    <p:extLst>
      <p:ext uri="{BB962C8B-B14F-4D97-AF65-F5344CB8AC3E}">
        <p14:creationId xmlns:p14="http://schemas.microsoft.com/office/powerpoint/2010/main" val="78206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CCE0F-A08A-403C-AE0F-F69BE5A4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06" y="1137920"/>
            <a:ext cx="4271901" cy="3002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6B51F7-AD91-42FB-B57D-C1B9AC48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30" y="1219200"/>
            <a:ext cx="4209350" cy="28254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93E99-E01E-4624-8CF7-11A3DE01C3DE}"/>
              </a:ext>
            </a:extLst>
          </p:cNvPr>
          <p:cNvSpPr txBox="1"/>
          <p:nvPr/>
        </p:nvSpPr>
        <p:spPr>
          <a:xfrm>
            <a:off x="4160520" y="487733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Again, what features do we want to capture from these signals?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78476D-536D-4FCA-AAF3-B2B3F9E59847}"/>
              </a:ext>
            </a:extLst>
          </p:cNvPr>
          <p:cNvSpPr/>
          <p:nvPr/>
        </p:nvSpPr>
        <p:spPr>
          <a:xfrm>
            <a:off x="3977640" y="2935241"/>
            <a:ext cx="640080" cy="1240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5E3AE9-2CFE-4E4F-A240-431000FBFB2F}"/>
              </a:ext>
            </a:extLst>
          </p:cNvPr>
          <p:cNvCxnSpPr/>
          <p:nvPr/>
        </p:nvCxnSpPr>
        <p:spPr>
          <a:xfrm flipH="1" flipV="1">
            <a:off x="4546600" y="4140200"/>
            <a:ext cx="741680" cy="690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EDBD97-EF5D-431D-9F60-4FEBEA80A692}"/>
              </a:ext>
            </a:extLst>
          </p:cNvPr>
          <p:cNvCxnSpPr/>
          <p:nvPr/>
        </p:nvCxnSpPr>
        <p:spPr>
          <a:xfrm flipV="1">
            <a:off x="5440680" y="3997960"/>
            <a:ext cx="1193800" cy="833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3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B4E1C-6519-482A-8F5A-65E5E36A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119" y="944880"/>
            <a:ext cx="7078761" cy="4037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9DD08-6C08-4D30-A226-3FCD311295ED}"/>
              </a:ext>
            </a:extLst>
          </p:cNvPr>
          <p:cNvSpPr txBox="1"/>
          <p:nvPr/>
        </p:nvSpPr>
        <p:spPr>
          <a:xfrm>
            <a:off x="1341120" y="5130800"/>
            <a:ext cx="950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looks like we have missing data here? At the moment we are taking the maximum of the available data; seems sensible?</a:t>
            </a:r>
          </a:p>
        </p:txBody>
      </p:sp>
    </p:spTree>
    <p:extLst>
      <p:ext uri="{BB962C8B-B14F-4D97-AF65-F5344CB8AC3E}">
        <p14:creationId xmlns:p14="http://schemas.microsoft.com/office/powerpoint/2010/main" val="205450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F4BC1-4D0B-4440-BFAE-9ED0390D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" y="1118382"/>
            <a:ext cx="8376920" cy="46212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5D52F-738A-45C9-BA30-72ACA8F8357B}"/>
              </a:ext>
            </a:extLst>
          </p:cNvPr>
          <p:cNvSpPr txBox="1"/>
          <p:nvPr/>
        </p:nvSpPr>
        <p:spPr>
          <a:xfrm>
            <a:off x="8818880" y="1209040"/>
            <a:ext cx="282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including modules 1-3 (i.e. removing modules 0 and 4).</a:t>
            </a:r>
          </a:p>
        </p:txBody>
      </p:sp>
    </p:spTree>
    <p:extLst>
      <p:ext uri="{BB962C8B-B14F-4D97-AF65-F5344CB8AC3E}">
        <p14:creationId xmlns:p14="http://schemas.microsoft.com/office/powerpoint/2010/main" val="1675878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08435-C530-47DA-8D57-ABA4D7C9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6" y="1155764"/>
            <a:ext cx="7646202" cy="4763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B8056-A05E-42F1-9CA4-866CADD2D684}"/>
              </a:ext>
            </a:extLst>
          </p:cNvPr>
          <p:cNvSpPr txBox="1"/>
          <p:nvPr/>
        </p:nvSpPr>
        <p:spPr>
          <a:xfrm>
            <a:off x="8818880" y="1209040"/>
            <a:ext cx="282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including modules 1-3 (i.e. removing modules 0 and 4).</a:t>
            </a:r>
          </a:p>
        </p:txBody>
      </p:sp>
    </p:spTree>
    <p:extLst>
      <p:ext uri="{BB962C8B-B14F-4D97-AF65-F5344CB8AC3E}">
        <p14:creationId xmlns:p14="http://schemas.microsoft.com/office/powerpoint/2010/main" val="286138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60E63-DCAF-4E5B-A529-9E1FCD3FC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1" y="812801"/>
            <a:ext cx="8263689" cy="5139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818652-5E09-4FFA-8E99-F1F2F57C5331}"/>
              </a:ext>
            </a:extLst>
          </p:cNvPr>
          <p:cNvSpPr txBox="1"/>
          <p:nvPr/>
        </p:nvSpPr>
        <p:spPr>
          <a:xfrm>
            <a:off x="8818880" y="1209040"/>
            <a:ext cx="282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including modules 1-3 (i.e. removing modules 0 and 4).</a:t>
            </a:r>
          </a:p>
        </p:txBody>
      </p:sp>
    </p:spTree>
    <p:extLst>
      <p:ext uri="{BB962C8B-B14F-4D97-AF65-F5344CB8AC3E}">
        <p14:creationId xmlns:p14="http://schemas.microsoft.com/office/powerpoint/2010/main" val="133260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E2BE-8C4E-412D-BEC9-3129D7A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22960"/>
            <a:ext cx="8503920" cy="5181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50592-D6E1-4D27-9BC2-4CEB681219D8}"/>
              </a:ext>
            </a:extLst>
          </p:cNvPr>
          <p:cNvSpPr txBox="1"/>
          <p:nvPr/>
        </p:nvSpPr>
        <p:spPr>
          <a:xfrm>
            <a:off x="8818880" y="1209040"/>
            <a:ext cx="282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including modules 1-3 (i.e. removing modules 0 and 4).</a:t>
            </a:r>
          </a:p>
        </p:txBody>
      </p:sp>
    </p:spTree>
    <p:extLst>
      <p:ext uri="{BB962C8B-B14F-4D97-AF65-F5344CB8AC3E}">
        <p14:creationId xmlns:p14="http://schemas.microsoft.com/office/powerpoint/2010/main" val="157616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A5C7AB-0818-4A4F-A0A4-3E69C85E87A5}"/>
              </a:ext>
            </a:extLst>
          </p:cNvPr>
          <p:cNvSpPr txBox="1"/>
          <p:nvPr/>
        </p:nvSpPr>
        <p:spPr>
          <a:xfrm>
            <a:off x="1508760" y="1468120"/>
            <a:ext cx="96621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PCA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Reversals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ISRA (if we have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674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57564E-0AE6-4D5D-8EDD-BBD715EC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4" y="767080"/>
            <a:ext cx="6998585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E363-21A0-4452-8768-ACD02642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44" y="777240"/>
            <a:ext cx="6767694" cy="47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F94AB-22A8-49F7-966C-F1EAE234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27" y="787400"/>
            <a:ext cx="6906354" cy="48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</a:t>
            </a:r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4C6EC-511D-4E9D-8A13-DDBDBEE93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56" y="838201"/>
            <a:ext cx="7248666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1BE5B-348E-4E8D-8AFC-39D0B9B45F0F}"/>
              </a:ext>
            </a:extLst>
          </p:cNvPr>
          <p:cNvSpPr txBox="1"/>
          <p:nvPr/>
        </p:nvSpPr>
        <p:spPr>
          <a:xfrm>
            <a:off x="1300480" y="1310640"/>
            <a:ext cx="9966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Combination signals look to be really important – they appear as significant inputs even when the current pre-processing leaves them with discontinuous jumps.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Would recommend putting the combination signals through a different ‘pipeline’ (although it will mostly use the same basic methods as before – shouldn’t take long but we need to think carefully about what ‘features’ we want to extract from these signals).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tighter bounds on the time lags.</a:t>
            </a:r>
          </a:p>
        </p:txBody>
      </p:sp>
    </p:spTree>
    <p:extLst>
      <p:ext uri="{BB962C8B-B14F-4D97-AF65-F5344CB8AC3E}">
        <p14:creationId xmlns:p14="http://schemas.microsoft.com/office/powerpoint/2010/main" val="1818173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462995"/>
            <a:ext cx="6858000" cy="487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 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16700" y="2870200"/>
            <a:ext cx="292100" cy="4318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58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1526101"/>
            <a:ext cx="6699250" cy="4751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226300" y="2921000"/>
            <a:ext cx="0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78700" y="2844512"/>
            <a:ext cx="123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Change of region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/>
          <a:stretch/>
        </p:blipFill>
        <p:spPr bwMode="auto">
          <a:xfrm>
            <a:off x="2581349" y="1430749"/>
            <a:ext cx="7202413" cy="484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54800" y="3035300"/>
            <a:ext cx="546100" cy="3429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5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439099"/>
            <a:ext cx="6877050" cy="48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026275" y="2990850"/>
            <a:ext cx="53975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78700" y="2768600"/>
            <a:ext cx="123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Change of region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7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29" y="1439304"/>
            <a:ext cx="6752771" cy="487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718300" y="2654300"/>
            <a:ext cx="584200" cy="5207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487487"/>
            <a:ext cx="6479683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70700" y="2473325"/>
            <a:ext cx="1323975" cy="29845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65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9" y="1450181"/>
            <a:ext cx="6619324" cy="467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Plot</a:t>
            </a:r>
            <a:endParaRPr lang="en-GB" sz="3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34299"/>
            <a:ext cx="6540500" cy="5306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pen Sans"/>
              </a:rPr>
              <a:t>PCA plot added to observe regions of model inputs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Open Sans"/>
            </a:endParaRPr>
          </a:p>
        </p:txBody>
      </p:sp>
      <p:sp>
        <p:nvSpPr>
          <p:cNvPr id="2" name="Oval 1"/>
          <p:cNvSpPr/>
          <p:nvPr/>
        </p:nvSpPr>
        <p:spPr>
          <a:xfrm>
            <a:off x="6413500" y="2338387"/>
            <a:ext cx="622299" cy="40322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28149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Office PowerPoint</Application>
  <PresentationFormat>Widescreen</PresentationFormat>
  <Paragraphs>146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2_Office Theme</vt:lpstr>
      <vt:lpstr>NSG Pilkington – University of Liverpool Machine Learning Project:  05/05/2021</vt:lpstr>
      <vt:lpstr>Today</vt:lpstr>
      <vt:lpstr>PCA Plot</vt:lpstr>
      <vt:lpstr>PCA Plot</vt:lpstr>
      <vt:lpstr>PCA Plot</vt:lpstr>
      <vt:lpstr>PCA Plot</vt:lpstr>
      <vt:lpstr>PCA Plot</vt:lpstr>
      <vt:lpstr>PCA Plot</vt:lpstr>
      <vt:lpstr>PCA Plot</vt:lpstr>
      <vt:lpstr>Reversals</vt:lpstr>
      <vt:lpstr>Combinations</vt:lpstr>
      <vt:lpstr>Combinations</vt:lpstr>
      <vt:lpstr>Combinations</vt:lpstr>
      <vt:lpstr>Combinations</vt:lpstr>
      <vt:lpstr>Combinations</vt:lpstr>
      <vt:lpstr>ISRA</vt:lpstr>
      <vt:lpstr>ISRA</vt:lpstr>
      <vt:lpstr>ISRA</vt:lpstr>
      <vt:lpstr>ISRA</vt:lpstr>
      <vt:lpstr>ISRA</vt:lpstr>
      <vt:lpstr>ISRA</vt:lpstr>
      <vt:lpstr>ISRA</vt:lpstr>
      <vt:lpstr>ISRA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1129</cp:revision>
  <dcterms:created xsi:type="dcterms:W3CDTF">2020-12-01T17:36:12Z</dcterms:created>
  <dcterms:modified xsi:type="dcterms:W3CDTF">2021-05-05T09:46:46Z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